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Josefin Slab"/>
      <p:regular r:id="rId15"/>
      <p:bold r:id="rId16"/>
      <p:italic r:id="rId17"/>
      <p:boldItalic r:id="rId18"/>
    </p:embeddedFont>
    <p:embeddedFont>
      <p:font typeface="Anton"/>
      <p:regular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  <p:embeddedFont>
      <p:font typeface="Abel"/>
      <p:regular r:id="rId34"/>
    </p:embeddedFont>
    <p:embeddedFont>
      <p:font typeface="Josefi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35" Type="http://schemas.openxmlformats.org/officeDocument/2006/relationships/font" Target="fonts/JosefinSans-regular.fntdata"/><Relationship Id="rId12" Type="http://schemas.openxmlformats.org/officeDocument/2006/relationships/slide" Target="slides/slide7.xml"/><Relationship Id="rId34" Type="http://schemas.openxmlformats.org/officeDocument/2006/relationships/font" Target="fonts/Abel-regular.fntdata"/><Relationship Id="rId15" Type="http://schemas.openxmlformats.org/officeDocument/2006/relationships/font" Target="fonts/JosefinSlab-regular.fntdata"/><Relationship Id="rId37" Type="http://schemas.openxmlformats.org/officeDocument/2006/relationships/font" Target="fonts/JosefinSans-italic.fntdata"/><Relationship Id="rId14" Type="http://schemas.openxmlformats.org/officeDocument/2006/relationships/slide" Target="slides/slide9.xml"/><Relationship Id="rId36" Type="http://schemas.openxmlformats.org/officeDocument/2006/relationships/font" Target="fonts/JosefinSans-bold.fntdata"/><Relationship Id="rId17" Type="http://schemas.openxmlformats.org/officeDocument/2006/relationships/font" Target="fonts/JosefinSlab-italic.fntdata"/><Relationship Id="rId16" Type="http://schemas.openxmlformats.org/officeDocument/2006/relationships/font" Target="fonts/JosefinSlab-bold.fntdata"/><Relationship Id="rId38" Type="http://schemas.openxmlformats.org/officeDocument/2006/relationships/font" Target="fonts/JosefinSans-boldItalic.fntdata"/><Relationship Id="rId19" Type="http://schemas.openxmlformats.org/officeDocument/2006/relationships/font" Target="fonts/Anton-regular.fntdata"/><Relationship Id="rId18" Type="http://schemas.openxmlformats.org/officeDocument/2006/relationships/font" Target="fonts/JosefinSlab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Ronak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Ronak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1104a2620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1104a2620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589125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10975" y="1545450"/>
            <a:ext cx="2980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71121" y="4277117"/>
            <a:ext cx="3267000" cy="3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3" name="Google Shape;13;p2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"/>
          <p:cNvSpPr txBox="1"/>
          <p:nvPr>
            <p:ph hasCustomPrompt="1" type="title"/>
          </p:nvPr>
        </p:nvSpPr>
        <p:spPr>
          <a:xfrm>
            <a:off x="2638550" y="524750"/>
            <a:ext cx="39108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9" name="Google Shape;439;p11"/>
          <p:cNvSpPr txBox="1"/>
          <p:nvPr>
            <p:ph idx="1" type="body"/>
          </p:nvPr>
        </p:nvSpPr>
        <p:spPr>
          <a:xfrm>
            <a:off x="1666200" y="4213046"/>
            <a:ext cx="5811600" cy="6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0" name="Google Shape;4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41" name="Google Shape;441;p11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442" name="Google Shape;442;p11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"/>
          <p:cNvSpPr txBox="1"/>
          <p:nvPr>
            <p:ph hasCustomPrompt="1" type="title"/>
          </p:nvPr>
        </p:nvSpPr>
        <p:spPr>
          <a:xfrm>
            <a:off x="5423302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3"/>
          <p:cNvSpPr txBox="1"/>
          <p:nvPr>
            <p:ph hasCustomPrompt="1" idx="2" type="title"/>
          </p:nvPr>
        </p:nvSpPr>
        <p:spPr>
          <a:xfrm>
            <a:off x="3350173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/>
          <p:nvPr>
            <p:ph hasCustomPrompt="1" idx="3" type="title"/>
          </p:nvPr>
        </p:nvSpPr>
        <p:spPr>
          <a:xfrm>
            <a:off x="1300425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13"/>
          <p:cNvSpPr txBox="1"/>
          <p:nvPr>
            <p:ph hasCustomPrompt="1" idx="4" type="title"/>
          </p:nvPr>
        </p:nvSpPr>
        <p:spPr>
          <a:xfrm>
            <a:off x="5423302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13"/>
          <p:cNvSpPr txBox="1"/>
          <p:nvPr>
            <p:ph hasCustomPrompt="1" idx="5" type="title"/>
          </p:nvPr>
        </p:nvSpPr>
        <p:spPr>
          <a:xfrm>
            <a:off x="3350173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13"/>
          <p:cNvSpPr txBox="1"/>
          <p:nvPr>
            <p:ph hasCustomPrompt="1" idx="6" type="title"/>
          </p:nvPr>
        </p:nvSpPr>
        <p:spPr>
          <a:xfrm>
            <a:off x="1300425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3"/>
          <p:cNvSpPr txBox="1"/>
          <p:nvPr>
            <p:ph idx="1" type="subTitle"/>
          </p:nvPr>
        </p:nvSpPr>
        <p:spPr>
          <a:xfrm>
            <a:off x="2208450" y="1288451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0" name="Google Shape;500;p13"/>
          <p:cNvSpPr txBox="1"/>
          <p:nvPr>
            <p:ph idx="7" type="subTitle"/>
          </p:nvPr>
        </p:nvSpPr>
        <p:spPr>
          <a:xfrm>
            <a:off x="2208439" y="1929743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1" name="Google Shape;501;p13"/>
          <p:cNvSpPr txBox="1"/>
          <p:nvPr>
            <p:ph idx="8"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13"/>
          <p:cNvSpPr txBox="1"/>
          <p:nvPr>
            <p:ph idx="9" type="subTitle"/>
          </p:nvPr>
        </p:nvSpPr>
        <p:spPr>
          <a:xfrm>
            <a:off x="42652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3" name="Google Shape;503;p13"/>
          <p:cNvSpPr txBox="1"/>
          <p:nvPr>
            <p:ph idx="13" type="subTitle"/>
          </p:nvPr>
        </p:nvSpPr>
        <p:spPr>
          <a:xfrm>
            <a:off x="42652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4" name="Google Shape;504;p13"/>
          <p:cNvSpPr txBox="1"/>
          <p:nvPr>
            <p:ph idx="14" type="subTitle"/>
          </p:nvPr>
        </p:nvSpPr>
        <p:spPr>
          <a:xfrm>
            <a:off x="63220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5" type="subTitle"/>
          </p:nvPr>
        </p:nvSpPr>
        <p:spPr>
          <a:xfrm>
            <a:off x="63220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16" type="subTitle"/>
          </p:nvPr>
        </p:nvSpPr>
        <p:spPr>
          <a:xfrm>
            <a:off x="2208450" y="3213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7" type="subTitle"/>
          </p:nvPr>
        </p:nvSpPr>
        <p:spPr>
          <a:xfrm>
            <a:off x="2208452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8" name="Google Shape;508;p13"/>
          <p:cNvSpPr txBox="1"/>
          <p:nvPr>
            <p:ph idx="18" type="subTitle"/>
          </p:nvPr>
        </p:nvSpPr>
        <p:spPr>
          <a:xfrm>
            <a:off x="42652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9" name="Google Shape;509;p13"/>
          <p:cNvSpPr txBox="1"/>
          <p:nvPr>
            <p:ph idx="19" type="subTitle"/>
          </p:nvPr>
        </p:nvSpPr>
        <p:spPr>
          <a:xfrm>
            <a:off x="42652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10" name="Google Shape;510;p13"/>
          <p:cNvSpPr txBox="1"/>
          <p:nvPr>
            <p:ph idx="20" type="subTitle"/>
          </p:nvPr>
        </p:nvSpPr>
        <p:spPr>
          <a:xfrm>
            <a:off x="63220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11" name="Google Shape;511;p13"/>
          <p:cNvSpPr txBox="1"/>
          <p:nvPr>
            <p:ph idx="21" type="subTitle"/>
          </p:nvPr>
        </p:nvSpPr>
        <p:spPr>
          <a:xfrm>
            <a:off x="63220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512" name="Google Shape;512;p1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513" name="Google Shape;513;p1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4"/>
          <p:cNvSpPr/>
          <p:nvPr/>
        </p:nvSpPr>
        <p:spPr>
          <a:xfrm>
            <a:off x="5703450" y="544200"/>
            <a:ext cx="27255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4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4"/>
          <p:cNvSpPr txBox="1"/>
          <p:nvPr>
            <p:ph idx="1" type="subTitle"/>
          </p:nvPr>
        </p:nvSpPr>
        <p:spPr>
          <a:xfrm>
            <a:off x="6101050" y="1213975"/>
            <a:ext cx="20289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5" name="Google Shape;565;p1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6" name="Google Shape;566;p14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567" name="Google Shape;567;p14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3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5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5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8" name="Google Shape;618;p15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619" name="Google Shape;619;p15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15"/>
          <p:cNvSpPr txBox="1"/>
          <p:nvPr>
            <p:ph idx="2" type="title"/>
          </p:nvPr>
        </p:nvSpPr>
        <p:spPr>
          <a:xfrm>
            <a:off x="1541300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8" name="Google Shape;668;p15"/>
          <p:cNvSpPr txBox="1"/>
          <p:nvPr>
            <p:ph idx="1" type="subTitle"/>
          </p:nvPr>
        </p:nvSpPr>
        <p:spPr>
          <a:xfrm>
            <a:off x="1224938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title"/>
          </p:nvPr>
        </p:nvSpPr>
        <p:spPr>
          <a:xfrm>
            <a:off x="6558700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6216263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title"/>
          </p:nvPr>
        </p:nvSpPr>
        <p:spPr>
          <a:xfrm>
            <a:off x="4060499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3720163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6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6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76" name="Google Shape;676;p16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677" name="Google Shape;677;p16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16"/>
          <p:cNvSpPr txBox="1"/>
          <p:nvPr>
            <p:ph idx="1" type="subTitle"/>
          </p:nvPr>
        </p:nvSpPr>
        <p:spPr>
          <a:xfrm>
            <a:off x="1264788" y="1409500"/>
            <a:ext cx="4472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6" name="Google Shape;726;p16"/>
          <p:cNvSpPr txBox="1"/>
          <p:nvPr>
            <p:ph idx="2" type="subTitle"/>
          </p:nvPr>
        </p:nvSpPr>
        <p:spPr>
          <a:xfrm>
            <a:off x="2335625" y="2628636"/>
            <a:ext cx="44727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7" name="Google Shape;727;p16"/>
          <p:cNvSpPr txBox="1"/>
          <p:nvPr>
            <p:ph idx="3" type="subTitle"/>
          </p:nvPr>
        </p:nvSpPr>
        <p:spPr>
          <a:xfrm>
            <a:off x="3415563" y="3788300"/>
            <a:ext cx="4472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8" name="Google Shape;728;p16"/>
          <p:cNvSpPr txBox="1"/>
          <p:nvPr>
            <p:ph hasCustomPrompt="1" idx="4" type="title"/>
          </p:nvPr>
        </p:nvSpPr>
        <p:spPr>
          <a:xfrm>
            <a:off x="1264788" y="828750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729" name="Google Shape;729;p16"/>
          <p:cNvSpPr txBox="1"/>
          <p:nvPr>
            <p:ph hasCustomPrompt="1" idx="5" type="title"/>
          </p:nvPr>
        </p:nvSpPr>
        <p:spPr>
          <a:xfrm>
            <a:off x="2335625" y="2027893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730" name="Google Shape;730;p16"/>
          <p:cNvSpPr txBox="1"/>
          <p:nvPr>
            <p:ph hasCustomPrompt="1" idx="6" type="title"/>
          </p:nvPr>
        </p:nvSpPr>
        <p:spPr>
          <a:xfrm>
            <a:off x="3415563" y="3227121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7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7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4" name="Google Shape;734;p17"/>
          <p:cNvSpPr txBox="1"/>
          <p:nvPr>
            <p:ph idx="1" type="subTitle"/>
          </p:nvPr>
        </p:nvSpPr>
        <p:spPr>
          <a:xfrm>
            <a:off x="1856819" y="12425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5" name="Google Shape;735;p17"/>
          <p:cNvSpPr txBox="1"/>
          <p:nvPr>
            <p:ph idx="2" type="subTitle"/>
          </p:nvPr>
        </p:nvSpPr>
        <p:spPr>
          <a:xfrm>
            <a:off x="1683306" y="155792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36" name="Google Shape;736;p17"/>
          <p:cNvSpPr txBox="1"/>
          <p:nvPr>
            <p:ph idx="3" type="subTitle"/>
          </p:nvPr>
        </p:nvSpPr>
        <p:spPr>
          <a:xfrm>
            <a:off x="5001788" y="12425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7" name="Google Shape;737;p17"/>
          <p:cNvSpPr txBox="1"/>
          <p:nvPr>
            <p:ph idx="4" type="subTitle"/>
          </p:nvPr>
        </p:nvSpPr>
        <p:spPr>
          <a:xfrm>
            <a:off x="4853175" y="1557925"/>
            <a:ext cx="258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38" name="Google Shape;738;p17"/>
          <p:cNvSpPr txBox="1"/>
          <p:nvPr>
            <p:ph idx="5" type="subTitle"/>
          </p:nvPr>
        </p:nvSpPr>
        <p:spPr>
          <a:xfrm>
            <a:off x="1856819" y="33540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9" name="Google Shape;739;p17"/>
          <p:cNvSpPr txBox="1"/>
          <p:nvPr>
            <p:ph idx="6" type="subTitle"/>
          </p:nvPr>
        </p:nvSpPr>
        <p:spPr>
          <a:xfrm>
            <a:off x="1683300" y="367712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40" name="Google Shape;740;p17"/>
          <p:cNvSpPr txBox="1"/>
          <p:nvPr>
            <p:ph idx="7" type="subTitle"/>
          </p:nvPr>
        </p:nvSpPr>
        <p:spPr>
          <a:xfrm>
            <a:off x="5001788" y="33540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41" name="Google Shape;741;p17"/>
          <p:cNvSpPr txBox="1"/>
          <p:nvPr>
            <p:ph idx="8" type="subTitle"/>
          </p:nvPr>
        </p:nvSpPr>
        <p:spPr>
          <a:xfrm>
            <a:off x="4853176" y="3677125"/>
            <a:ext cx="258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742" name="Google Shape;742;p17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743" name="Google Shape;743;p17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">
  <p:cSld name="BLANK_1_1_1_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8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8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4" name="Google Shape;794;p18"/>
          <p:cNvSpPr txBox="1"/>
          <p:nvPr>
            <p:ph idx="1" type="subTitle"/>
          </p:nvPr>
        </p:nvSpPr>
        <p:spPr>
          <a:xfrm>
            <a:off x="1774700" y="25303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95" name="Google Shape;795;p18"/>
          <p:cNvSpPr txBox="1"/>
          <p:nvPr>
            <p:ph idx="2" type="subTitle"/>
          </p:nvPr>
        </p:nvSpPr>
        <p:spPr>
          <a:xfrm>
            <a:off x="1774650" y="3558900"/>
            <a:ext cx="2285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96" name="Google Shape;796;p18"/>
          <p:cNvSpPr txBox="1"/>
          <p:nvPr>
            <p:ph idx="3" type="subTitle"/>
          </p:nvPr>
        </p:nvSpPr>
        <p:spPr>
          <a:xfrm>
            <a:off x="5592852" y="25303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97" name="Google Shape;797;p18"/>
          <p:cNvSpPr txBox="1"/>
          <p:nvPr>
            <p:ph idx="4" type="subTitle"/>
          </p:nvPr>
        </p:nvSpPr>
        <p:spPr>
          <a:xfrm>
            <a:off x="5592850" y="3558900"/>
            <a:ext cx="2285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798" name="Google Shape;798;p18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799" name="Google Shape;799;p18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9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9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0" name="Google Shape;850;p19"/>
          <p:cNvSpPr txBox="1"/>
          <p:nvPr>
            <p:ph idx="2" type="title"/>
          </p:nvPr>
        </p:nvSpPr>
        <p:spPr>
          <a:xfrm>
            <a:off x="1435925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1" name="Google Shape;851;p19"/>
          <p:cNvSpPr txBox="1"/>
          <p:nvPr>
            <p:ph idx="1" type="subTitle"/>
          </p:nvPr>
        </p:nvSpPr>
        <p:spPr>
          <a:xfrm>
            <a:off x="1222025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2" name="Google Shape;852;p19"/>
          <p:cNvSpPr txBox="1"/>
          <p:nvPr>
            <p:ph idx="3" type="title"/>
          </p:nvPr>
        </p:nvSpPr>
        <p:spPr>
          <a:xfrm>
            <a:off x="6453325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3" name="Google Shape;853;p19"/>
          <p:cNvSpPr txBox="1"/>
          <p:nvPr>
            <p:ph idx="4" type="subTitle"/>
          </p:nvPr>
        </p:nvSpPr>
        <p:spPr>
          <a:xfrm>
            <a:off x="6239425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4" name="Google Shape;854;p19"/>
          <p:cNvSpPr txBox="1"/>
          <p:nvPr>
            <p:ph idx="5" type="title"/>
          </p:nvPr>
        </p:nvSpPr>
        <p:spPr>
          <a:xfrm>
            <a:off x="3955124" y="2912302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5" name="Google Shape;855;p19"/>
          <p:cNvSpPr txBox="1"/>
          <p:nvPr>
            <p:ph idx="6" type="subTitle"/>
          </p:nvPr>
        </p:nvSpPr>
        <p:spPr>
          <a:xfrm>
            <a:off x="3741224" y="326215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6" name="Google Shape;856;p19"/>
          <p:cNvSpPr txBox="1"/>
          <p:nvPr>
            <p:ph idx="7" type="title"/>
          </p:nvPr>
        </p:nvSpPr>
        <p:spPr>
          <a:xfrm>
            <a:off x="3955124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7" name="Google Shape;857;p19"/>
          <p:cNvSpPr txBox="1"/>
          <p:nvPr>
            <p:ph idx="8" type="subTitle"/>
          </p:nvPr>
        </p:nvSpPr>
        <p:spPr>
          <a:xfrm>
            <a:off x="3741224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8" name="Google Shape;858;p19"/>
          <p:cNvSpPr txBox="1"/>
          <p:nvPr>
            <p:ph idx="9" type="title"/>
          </p:nvPr>
        </p:nvSpPr>
        <p:spPr>
          <a:xfrm>
            <a:off x="1204475" y="2912306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9" name="Google Shape;859;p19"/>
          <p:cNvSpPr txBox="1"/>
          <p:nvPr>
            <p:ph idx="13" type="subTitle"/>
          </p:nvPr>
        </p:nvSpPr>
        <p:spPr>
          <a:xfrm>
            <a:off x="1222025" y="326215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60" name="Google Shape;860;p19"/>
          <p:cNvSpPr txBox="1"/>
          <p:nvPr>
            <p:ph idx="14" type="title"/>
          </p:nvPr>
        </p:nvSpPr>
        <p:spPr>
          <a:xfrm>
            <a:off x="6453325" y="2912302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1" name="Google Shape;861;p19"/>
          <p:cNvSpPr txBox="1"/>
          <p:nvPr>
            <p:ph idx="15" type="subTitle"/>
          </p:nvPr>
        </p:nvSpPr>
        <p:spPr>
          <a:xfrm>
            <a:off x="6169225" y="3262151"/>
            <a:ext cx="2107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grpSp>
        <p:nvGrpSpPr>
          <p:cNvPr id="862" name="Google Shape;862;p19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863" name="Google Shape;863;p19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14" name="Google Shape;914;p20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915" name="Google Shape;915;p20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p20"/>
          <p:cNvSpPr/>
          <p:nvPr/>
        </p:nvSpPr>
        <p:spPr>
          <a:xfrm>
            <a:off x="4666650" y="544200"/>
            <a:ext cx="37623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0"/>
          <p:cNvSpPr txBox="1"/>
          <p:nvPr>
            <p:ph idx="1" type="subTitle"/>
          </p:nvPr>
        </p:nvSpPr>
        <p:spPr>
          <a:xfrm>
            <a:off x="5512450" y="1213975"/>
            <a:ext cx="26175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title"/>
          </p:nvPr>
        </p:nvSpPr>
        <p:spPr>
          <a:xfrm>
            <a:off x="4916400" y="1428475"/>
            <a:ext cx="3202800" cy="22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3" name="Google Shape;63;p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64" name="Google Shape;64;p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4375200" y="3608350"/>
            <a:ext cx="37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TITLE_ONLY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1"/>
          <p:cNvSpPr/>
          <p:nvPr/>
        </p:nvSpPr>
        <p:spPr>
          <a:xfrm>
            <a:off x="719300" y="1964425"/>
            <a:ext cx="8424600" cy="26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1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21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69" name="Google Shape;969;p21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970" name="Google Shape;970;p21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TITLE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2"/>
          <p:cNvSpPr/>
          <p:nvPr/>
        </p:nvSpPr>
        <p:spPr>
          <a:xfrm rot="5400000">
            <a:off x="-589125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2"/>
          <p:cNvSpPr txBox="1"/>
          <p:nvPr>
            <p:ph type="ctrTitle"/>
          </p:nvPr>
        </p:nvSpPr>
        <p:spPr>
          <a:xfrm>
            <a:off x="1710975" y="1545450"/>
            <a:ext cx="2980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1" name="Google Shape;1021;p22"/>
          <p:cNvSpPr txBox="1"/>
          <p:nvPr>
            <p:ph idx="1" type="subTitle"/>
          </p:nvPr>
        </p:nvSpPr>
        <p:spPr>
          <a:xfrm>
            <a:off x="5704550" y="1813975"/>
            <a:ext cx="2723400" cy="1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022" name="Google Shape;1022;p22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023" name="Google Shape;1023;p22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22"/>
          <p:cNvSpPr txBox="1"/>
          <p:nvPr/>
        </p:nvSpPr>
        <p:spPr>
          <a:xfrm>
            <a:off x="5979775" y="3313375"/>
            <a:ext cx="2448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2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5" name="Google Shape;1075;p2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4" name="Google Shape;109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096" name="Google Shape;1096;p25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097" name="Google Shape;109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8" name="Google Shape;1098;p2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9" name="Google Shape;10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0" name="Google Shape;1100;p25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5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5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25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4" name="Google Shape;1104;p2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5" name="Google Shape;1105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09" name="Google Shape;1109;p2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26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2" name="Google Shape;1112;p26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3" name="Google Shape;1113;p26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4" name="Google Shape;1114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7" name="Google Shape;1117;p27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7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9" name="Google Shape;1119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" name="Google Shape;1123;p2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24" name="Google Shape;1124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2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7" name="Google Shape;11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28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0" name="Google Shape;1130;p28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36" name="Google Shape;1136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9" name="Google Shape;11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0" name="Google Shape;1140;p28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43" name="Google Shape;1143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5" name="Google Shape;1145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6" name="Google Shape;1146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1377650" y="544200"/>
            <a:ext cx="77664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1907525" y="968900"/>
            <a:ext cx="6516600" cy="31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AutoNum type="arabicPeriod"/>
              <a:defRPr sz="1200">
                <a:solidFill>
                  <a:srgbClr val="0C343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118" name="Google Shape;118;p4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19" name="Google Shape;119;p4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/>
          <p:nvPr/>
        </p:nvSpPr>
        <p:spPr>
          <a:xfrm>
            <a:off x="719300" y="544175"/>
            <a:ext cx="7704600" cy="26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1289950" y="1200375"/>
            <a:ext cx="3076500" cy="183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  <a:defRPr sz="1200">
                <a:solidFill>
                  <a:srgbClr val="0C343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170" name="Google Shape;170;p5"/>
          <p:cNvSpPr txBox="1"/>
          <p:nvPr>
            <p:ph idx="2" type="body"/>
          </p:nvPr>
        </p:nvSpPr>
        <p:spPr>
          <a:xfrm>
            <a:off x="4784625" y="1200375"/>
            <a:ext cx="3076500" cy="18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  <a:defRPr sz="1200">
                <a:solidFill>
                  <a:srgbClr val="0C343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171" name="Google Shape;171;p5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72" name="Google Shape;172;p5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5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6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5" name="Google Shape;225;p6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26" name="Google Shape;226;p6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"/>
          <p:cNvSpPr/>
          <p:nvPr/>
        </p:nvSpPr>
        <p:spPr>
          <a:xfrm>
            <a:off x="443100" y="544200"/>
            <a:ext cx="40836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"/>
          <p:cNvSpPr txBox="1"/>
          <p:nvPr>
            <p:ph idx="1" type="body"/>
          </p:nvPr>
        </p:nvSpPr>
        <p:spPr>
          <a:xfrm>
            <a:off x="1588100" y="1176900"/>
            <a:ext cx="4536600" cy="278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AutoNum type="arabicPeriod"/>
              <a:defRPr sz="1200">
                <a:solidFill>
                  <a:srgbClr val="0C343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278" name="Google Shape;278;p7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79" name="Google Shape;279;p7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7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"/>
          <p:cNvSpPr/>
          <p:nvPr/>
        </p:nvSpPr>
        <p:spPr>
          <a:xfrm>
            <a:off x="5695625" y="1590800"/>
            <a:ext cx="3453000" cy="19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 txBox="1"/>
          <p:nvPr>
            <p:ph type="title"/>
          </p:nvPr>
        </p:nvSpPr>
        <p:spPr>
          <a:xfrm>
            <a:off x="4545398" y="1551175"/>
            <a:ext cx="38793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/>
          <p:nvPr>
            <p:ph idx="1" type="subTitle"/>
          </p:nvPr>
        </p:nvSpPr>
        <p:spPr>
          <a:xfrm>
            <a:off x="3568625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3" name="Google Shape;333;p9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9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9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336" name="Google Shape;336;p9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"/>
          <p:cNvSpPr txBox="1"/>
          <p:nvPr>
            <p:ph idx="1" type="body"/>
          </p:nvPr>
        </p:nvSpPr>
        <p:spPr>
          <a:xfrm>
            <a:off x="2446625" y="26394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86" name="Google Shape;386;p1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8" name="Google Shape;388;p10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389" name="Google Shape;389;p10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bel"/>
              <a:buChar char="●"/>
              <a:defRPr sz="18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www.cdc.gov/nchs/data/nhsr/nhsr112.pdf" TargetMode="External"/><Relationship Id="rId5" Type="http://schemas.openxmlformats.org/officeDocument/2006/relationships/hyperlink" Target="https://www.sciencedaily.com/releases/2016/10/161004081548.htm" TargetMode="External"/><Relationship Id="rId6" Type="http://schemas.openxmlformats.org/officeDocument/2006/relationships/hyperlink" Target="https://moderngentlemen.net/exercise-statistic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30"/>
          <p:cNvSpPr txBox="1"/>
          <p:nvPr>
            <p:ph type="ctrTitle"/>
          </p:nvPr>
        </p:nvSpPr>
        <p:spPr>
          <a:xfrm>
            <a:off x="2271800" y="1613825"/>
            <a:ext cx="5274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highlight>
                  <a:schemeClr val="dk2"/>
                </a:highlight>
              </a:rPr>
              <a:t>S</a:t>
            </a:r>
            <a:r>
              <a:rPr lang="en-GB" sz="9600"/>
              <a:t>hape</a:t>
            </a:r>
            <a:endParaRPr sz="9600"/>
          </a:p>
        </p:txBody>
      </p:sp>
      <p:sp>
        <p:nvSpPr>
          <p:cNvPr id="1152" name="Google Shape;1152;p30"/>
          <p:cNvSpPr txBox="1"/>
          <p:nvPr>
            <p:ph idx="1" type="subTitle"/>
          </p:nvPr>
        </p:nvSpPr>
        <p:spPr>
          <a:xfrm>
            <a:off x="824000" y="3596300"/>
            <a:ext cx="4963500" cy="6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Ronak Patel	Jacob Lunger   Michael Pajares	</a:t>
            </a:r>
            <a:endParaRPr/>
          </a:p>
        </p:txBody>
      </p:sp>
      <p:sp>
        <p:nvSpPr>
          <p:cNvPr id="1153" name="Google Shape;1153;p30"/>
          <p:cNvSpPr txBox="1"/>
          <p:nvPr/>
        </p:nvSpPr>
        <p:spPr>
          <a:xfrm>
            <a:off x="577250" y="229425"/>
            <a:ext cx="431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Team Shape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4" name="Google Shape;1154;p30"/>
          <p:cNvSpPr/>
          <p:nvPr/>
        </p:nvSpPr>
        <p:spPr>
          <a:xfrm>
            <a:off x="1787550" y="1822125"/>
            <a:ext cx="576600" cy="1453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1"/>
          <p:cNvSpPr txBox="1"/>
          <p:nvPr>
            <p:ph type="title"/>
          </p:nvPr>
        </p:nvSpPr>
        <p:spPr>
          <a:xfrm>
            <a:off x="1297500" y="9240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it is and why it’s needed:</a:t>
            </a:r>
            <a:endParaRPr/>
          </a:p>
        </p:txBody>
      </p:sp>
      <p:sp>
        <p:nvSpPr>
          <p:cNvPr id="1160" name="Google Shape;1160;p31"/>
          <p:cNvSpPr txBox="1"/>
          <p:nvPr/>
        </p:nvSpPr>
        <p:spPr>
          <a:xfrm>
            <a:off x="875650" y="1965825"/>
            <a:ext cx="5878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social media fitness app that allows users to not only keep track of their fitness goals and progress, but also allow them to share their results with the world. </a:t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2"/>
          <p:cNvSpPr txBox="1"/>
          <p:nvPr>
            <p:ph type="title"/>
          </p:nvPr>
        </p:nvSpPr>
        <p:spPr>
          <a:xfrm rot="-5400000">
            <a:off x="-1573000" y="228540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 with friends</a:t>
            </a:r>
            <a:endParaRPr/>
          </a:p>
        </p:txBody>
      </p:sp>
      <p:sp>
        <p:nvSpPr>
          <p:cNvPr id="1166" name="Google Shape;1166;p32"/>
          <p:cNvSpPr txBox="1"/>
          <p:nvPr>
            <p:ph idx="1" type="body"/>
          </p:nvPr>
        </p:nvSpPr>
        <p:spPr>
          <a:xfrm>
            <a:off x="1303800" y="16496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See posts from people you follow.</a:t>
            </a:r>
            <a:br>
              <a:rPr lang="en-GB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Share your goals, workouts, and progress with followers or other social media platforms such as Twitter or Facebook.</a:t>
            </a:r>
            <a:br>
              <a:rPr lang="en-GB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Provide and gather information about how to improve.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167" name="Google Shape;1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75" y="694675"/>
            <a:ext cx="804803" cy="6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275" y="1348575"/>
            <a:ext cx="716125" cy="7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3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 Photos/Videos</a:t>
            </a:r>
            <a:endParaRPr/>
          </a:p>
        </p:txBody>
      </p:sp>
      <p:sp>
        <p:nvSpPr>
          <p:cNvPr id="1174" name="Google Shape;1174;p3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1175" name="Google Shape;1175;p33"/>
          <p:cNvPicPr preferRelativeResize="0"/>
          <p:nvPr/>
        </p:nvPicPr>
        <p:blipFill rotWithShape="1">
          <a:blip r:embed="rId3">
            <a:alphaModFix/>
          </a:blip>
          <a:srcRect b="0" l="25558" r="29317" t="33408"/>
          <a:stretch/>
        </p:blipFill>
        <p:spPr>
          <a:xfrm>
            <a:off x="5625475" y="1906275"/>
            <a:ext cx="2600575" cy="19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33"/>
          <p:cNvSpPr txBox="1"/>
          <p:nvPr/>
        </p:nvSpPr>
        <p:spPr>
          <a:xfrm>
            <a:off x="826600" y="1091975"/>
            <a:ext cx="3622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lang="en-GB" sz="2000">
                <a:latin typeface="Abel"/>
                <a:ea typeface="Abel"/>
                <a:cs typeface="Abel"/>
                <a:sym typeface="Abel"/>
              </a:rPr>
              <a:t>Take and upload photos and </a:t>
            </a:r>
            <a:r>
              <a:rPr lang="en-GB" sz="2000">
                <a:latin typeface="Abel"/>
                <a:ea typeface="Abel"/>
                <a:cs typeface="Abel"/>
                <a:sym typeface="Abel"/>
              </a:rPr>
              <a:t>videos</a:t>
            </a:r>
            <a:r>
              <a:rPr lang="en-GB" sz="2000">
                <a:latin typeface="Abel"/>
                <a:ea typeface="Abel"/>
                <a:cs typeface="Abel"/>
                <a:sym typeface="Abel"/>
              </a:rPr>
              <a:t> of your progress.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lang="en-GB" sz="2000">
                <a:latin typeface="Abel"/>
                <a:ea typeface="Abel"/>
                <a:cs typeface="Abel"/>
                <a:sym typeface="Abel"/>
              </a:rPr>
              <a:t>Share that progress and teach others what you know and how they may improve.</a:t>
            </a:r>
            <a:endParaRPr sz="2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77" name="Google Shape;1177;p33"/>
          <p:cNvSpPr/>
          <p:nvPr/>
        </p:nvSpPr>
        <p:spPr>
          <a:xfrm rot="10800000">
            <a:off x="6289625" y="1903200"/>
            <a:ext cx="2097000" cy="20970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42889_edtied2.jpg" id="1178" name="Google Shape;1178;p33"/>
          <p:cNvPicPr preferRelativeResize="0"/>
          <p:nvPr/>
        </p:nvPicPr>
        <p:blipFill rotWithShape="1">
          <a:blip r:embed="rId4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1179" name="Google Shape;1179;p33"/>
          <p:cNvSpPr/>
          <p:nvPr/>
        </p:nvSpPr>
        <p:spPr>
          <a:xfrm>
            <a:off x="5625475" y="2565000"/>
            <a:ext cx="2328000" cy="23280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1180" name="Google Shape;1180;p33"/>
          <p:cNvPicPr preferRelativeResize="0"/>
          <p:nvPr/>
        </p:nvPicPr>
        <p:blipFill rotWithShape="1">
          <a:blip r:embed="rId5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Journal</a:t>
            </a:r>
            <a:endParaRPr/>
          </a:p>
        </p:txBody>
      </p:sp>
      <p:sp>
        <p:nvSpPr>
          <p:cNvPr id="1186" name="Google Shape;1186;p3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187" name="Google Shape;1187;p3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188" name="Google Shape;1188;p34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9" name="Google Shape;1189;p34"/>
          <p:cNvSpPr txBox="1"/>
          <p:nvPr/>
        </p:nvSpPr>
        <p:spPr>
          <a:xfrm>
            <a:off x="1510400" y="867450"/>
            <a:ext cx="5786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personalized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journal (auto-dated with calendar) to keep daily track of weights, reps, miles completed etc.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Integration with other apps such as: myFitnessPal, Apple Health, and FitBit.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90" name="Google Shape;1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900" y="1966450"/>
            <a:ext cx="3742356" cy="250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Adaptive Calorie Calculator and Tracker</a:t>
            </a:r>
            <a:endParaRPr/>
          </a:p>
        </p:txBody>
      </p:sp>
      <p:sp>
        <p:nvSpPr>
          <p:cNvPr id="1196" name="Google Shape;1196;p35"/>
          <p:cNvSpPr txBox="1"/>
          <p:nvPr>
            <p:ph idx="1" type="body"/>
          </p:nvPr>
        </p:nvSpPr>
        <p:spPr>
          <a:xfrm>
            <a:off x="3394400" y="1428825"/>
            <a:ext cx="4942200" cy="219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GB" sz="1600"/>
              <a:t>Keeps track of and manages your </a:t>
            </a:r>
            <a:r>
              <a:rPr lang="en-GB" sz="1600"/>
              <a:t>daily calorie intake.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Calculates your needed caloric values for maintenance, gain, or loss. (Harris-Benedict Equation)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User will receive recommendations for different exercise routines/meals based off of previous data.</a:t>
            </a:r>
            <a:endParaRPr sz="1400"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36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Charts</a:t>
            </a:r>
            <a:endParaRPr/>
          </a:p>
        </p:txBody>
      </p:sp>
      <p:sp>
        <p:nvSpPr>
          <p:cNvPr id="1202" name="Google Shape;1202;p36"/>
          <p:cNvSpPr txBox="1"/>
          <p:nvPr>
            <p:ph idx="1" type="body"/>
          </p:nvPr>
        </p:nvSpPr>
        <p:spPr>
          <a:xfrm>
            <a:off x="1279013" y="1220575"/>
            <a:ext cx="7038900" cy="11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Make easy to use charts and graphs to track your progress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Visual indicator of improvement, decline, or </a:t>
            </a:r>
            <a:r>
              <a:rPr lang="en-GB" sz="2000">
                <a:solidFill>
                  <a:srgbClr val="000000"/>
                </a:solidFill>
              </a:rPr>
              <a:t>plateau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Share those charts or keep them private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1203" name="Google Shape;1203;p36"/>
          <p:cNvGrpSpPr/>
          <p:nvPr/>
        </p:nvGrpSpPr>
        <p:grpSpPr>
          <a:xfrm>
            <a:off x="1291075" y="2922805"/>
            <a:ext cx="2080073" cy="1563870"/>
            <a:chOff x="1291075" y="2922805"/>
            <a:chExt cx="2080073" cy="1563870"/>
          </a:xfrm>
        </p:grpSpPr>
        <p:sp>
          <p:nvSpPr>
            <p:cNvPr id="1204" name="Google Shape;1204;p36"/>
            <p:cNvSpPr txBox="1"/>
            <p:nvPr/>
          </p:nvSpPr>
          <p:spPr>
            <a:xfrm>
              <a:off x="1653349" y="4286850"/>
              <a:ext cx="4146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1/26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5" name="Google Shape;1205;p36"/>
            <p:cNvSpPr txBox="1"/>
            <p:nvPr/>
          </p:nvSpPr>
          <p:spPr>
            <a:xfrm>
              <a:off x="2087749" y="4293175"/>
              <a:ext cx="4146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6" name="Google Shape;1206;p36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2/6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7" name="Google Shape;1207;p36"/>
            <p:cNvSpPr txBox="1"/>
            <p:nvPr/>
          </p:nvSpPr>
          <p:spPr>
            <a:xfrm>
              <a:off x="2956548" y="4293175"/>
              <a:ext cx="4146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2/11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8" name="Google Shape;1208;p36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120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9" name="Google Shape;1209;p36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130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10" name="Google Shape;1210;p36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135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11" name="Google Shape;1211;p36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140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12" name="Google Shape;1212;p36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145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1213" name="Google Shape;1213;p36"/>
            <p:cNvCxnSpPr>
              <a:stCxn id="1214" idx="7"/>
              <a:endCxn id="1215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" name="Google Shape;1216;p36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17" name="Google Shape;1217;p36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p36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19" name="Google Shape;1219;p36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p36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21" name="Google Shape;1221;p36"/>
            <p:cNvCxnSpPr>
              <a:stCxn id="1210" idx="3"/>
              <a:endCxn id="1215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p36"/>
            <p:cNvCxnSpPr>
              <a:stCxn id="1214" idx="3"/>
              <a:endCxn id="1223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p36"/>
            <p:cNvCxnSpPr>
              <a:stCxn id="1223" idx="5"/>
              <a:endCxn id="1225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6" name="Google Shape;1226;p36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223" name="Google Shape;1223;p36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36"/>
          <p:cNvGrpSpPr/>
          <p:nvPr/>
        </p:nvGrpSpPr>
        <p:grpSpPr>
          <a:xfrm>
            <a:off x="3737550" y="2784155"/>
            <a:ext cx="2121833" cy="1702508"/>
            <a:chOff x="3737550" y="2784155"/>
            <a:chExt cx="2121833" cy="1702508"/>
          </a:xfrm>
        </p:grpSpPr>
        <p:grpSp>
          <p:nvGrpSpPr>
            <p:cNvPr id="1228" name="Google Shape;1228;p36"/>
            <p:cNvGrpSpPr/>
            <p:nvPr/>
          </p:nvGrpSpPr>
          <p:grpSpPr>
            <a:xfrm>
              <a:off x="3737550" y="2784155"/>
              <a:ext cx="2121833" cy="1702508"/>
              <a:chOff x="3737550" y="2784155"/>
              <a:chExt cx="2121833" cy="1702508"/>
            </a:xfrm>
          </p:grpSpPr>
          <p:sp>
            <p:nvSpPr>
              <p:cNvPr id="1229" name="Google Shape;1229;p36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0" name="Google Shape;1230;p36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1" name="Google Shape;1231;p36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2" name="Google Shape;1232;p36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3" name="Google Shape;1233;p36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4" name="Google Shape;1234;p36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5" name="Google Shape;1235;p36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6" name="Google Shape;1236;p36"/>
              <p:cNvSpPr txBox="1"/>
              <p:nvPr/>
            </p:nvSpPr>
            <p:spPr>
              <a:xfrm>
                <a:off x="3894500" y="3296050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7" name="Google Shape;1237;p36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8" name="Google Shape;1238;p36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18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1239" name="Google Shape;1239;p36"/>
              <p:cNvCxnSpPr>
                <a:stCxn id="1240" idx="6"/>
                <a:endCxn id="1241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36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36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4" name="Google Shape;1244;p36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5" name="Google Shape;1245;p36"/>
              <p:cNvCxnSpPr/>
              <p:nvPr/>
            </p:nvCxnSpPr>
            <p:spPr>
              <a:xfrm>
                <a:off x="4098695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6" name="Google Shape;1246;p36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7" name="Google Shape;1247;p36"/>
              <p:cNvCxnSpPr>
                <a:stCxn id="1240" idx="3"/>
                <a:endCxn id="124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9" name="Google Shape;1249;p36"/>
              <p:cNvCxnSpPr>
                <a:stCxn id="1248" idx="2"/>
                <a:endCxn id="125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1" name="Google Shape;1251;p36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8" name="Google Shape;1248;p36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6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6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0" name="Google Shape;1250;p36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36"/>
          <p:cNvGrpSpPr/>
          <p:nvPr/>
        </p:nvGrpSpPr>
        <p:grpSpPr>
          <a:xfrm>
            <a:off x="6043904" y="2784155"/>
            <a:ext cx="2079969" cy="1702520"/>
            <a:chOff x="6043904" y="2784155"/>
            <a:chExt cx="2079969" cy="1702520"/>
          </a:xfrm>
        </p:grpSpPr>
        <p:sp>
          <p:nvSpPr>
            <p:cNvPr id="1253" name="Google Shape;1253;p36"/>
            <p:cNvSpPr txBox="1"/>
            <p:nvPr/>
          </p:nvSpPr>
          <p:spPr>
            <a:xfrm>
              <a:off x="6383573" y="4286850"/>
              <a:ext cx="4371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1/26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4" name="Google Shape;1254;p36"/>
            <p:cNvSpPr txBox="1"/>
            <p:nvPr/>
          </p:nvSpPr>
          <p:spPr>
            <a:xfrm>
              <a:off x="6817974" y="4293175"/>
              <a:ext cx="4371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5" name="Google Shape;1255;p36"/>
            <p:cNvSpPr txBox="1"/>
            <p:nvPr/>
          </p:nvSpPr>
          <p:spPr>
            <a:xfrm>
              <a:off x="7323799" y="4293175"/>
              <a:ext cx="365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2/6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6" name="Google Shape;1256;p36"/>
            <p:cNvSpPr txBox="1"/>
            <p:nvPr/>
          </p:nvSpPr>
          <p:spPr>
            <a:xfrm>
              <a:off x="7686773" y="4293175"/>
              <a:ext cx="4371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2/11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7" name="Google Shape;1257;p36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8" name="Google Shape;1258;p36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9" name="Google Shape;1259;p36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25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60" name="Google Shape;1260;p36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30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61" name="Google Shape;1261;p36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35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62" name="Google Shape;1262;p36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1263" name="Google Shape;1263;p36"/>
            <p:cNvCxnSpPr>
              <a:stCxn id="1264" idx="7"/>
              <a:endCxn id="1265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65" name="Google Shape;1265;p36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6" name="Google Shape;1266;p36"/>
            <p:cNvCxnSpPr>
              <a:stCxn id="1267" idx="3"/>
              <a:endCxn id="1268" idx="5"/>
            </p:cNvCxnSpPr>
            <p:nvPr/>
          </p:nvCxnSpPr>
          <p:spPr>
            <a:xfrm flipH="1">
              <a:off x="6671801" y="3338883"/>
              <a:ext cx="334500" cy="162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4" name="Google Shape;1274;p36"/>
            <p:cNvCxnSpPr>
              <a:stCxn id="1267" idx="6"/>
              <a:endCxn id="1264" idx="7"/>
            </p:cNvCxnSpPr>
            <p:nvPr/>
          </p:nvCxnSpPr>
          <p:spPr>
            <a:xfrm flipH="1" rot="10800000">
              <a:off x="7079280" y="3249555"/>
              <a:ext cx="473400" cy="59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5" name="Google Shape;1275;p36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264" name="Google Shape;1264;p36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6993780" y="326590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6598816" y="32822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37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1281" name="Google Shape;1281;p37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1151748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37"/>
          <p:cNvSpPr txBox="1"/>
          <p:nvPr/>
        </p:nvSpPr>
        <p:spPr>
          <a:xfrm>
            <a:off x="1359550" y="412244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Americans meet National Exercise Guidelines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6" name="Google Shape;1286;p37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7" name="Google Shape;1287;p37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7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7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1579183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7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7"/>
          <p:cNvSpPr txBox="1"/>
          <p:nvPr/>
        </p:nvSpPr>
        <p:spPr>
          <a:xfrm>
            <a:off x="3198925" y="41726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Adults in NJ 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daily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37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3" name="Google Shape;1293;p37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7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7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174634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7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7"/>
          <p:cNvSpPr txBox="1"/>
          <p:nvPr/>
        </p:nvSpPr>
        <p:spPr>
          <a:xfrm>
            <a:off x="5038263" y="4036049"/>
            <a:ext cx="10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Started weight loss program with partner completed it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8" name="Google Shape;1298;p37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95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9" name="Google Shape;1299;p37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7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7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8985120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7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7"/>
          <p:cNvSpPr txBox="1"/>
          <p:nvPr/>
        </p:nvSpPr>
        <p:spPr>
          <a:xfrm>
            <a:off x="6877625" y="41726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Lowered chance of 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premature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death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4" name="Google Shape;1304;p37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1305" name="Google Shape;1305;p37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306" name="Google Shape;1306;p37"/>
          <p:cNvSpPr txBox="1"/>
          <p:nvPr/>
        </p:nvSpPr>
        <p:spPr>
          <a:xfrm>
            <a:off x="1428775" y="1146400"/>
            <a:ext cx="587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Set milestones and be alerted when you succeed or fall short of completing a goal.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Exercise not only improves physical health, but mental health as well.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7" name="Google Shape;1307;p37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 Goals and Receive Feedback</a:t>
            </a:r>
            <a:endParaRPr/>
          </a:p>
        </p:txBody>
      </p:sp>
      <p:sp>
        <p:nvSpPr>
          <p:cNvPr id="1308" name="Google Shape;1308;p37"/>
          <p:cNvSpPr txBox="1"/>
          <p:nvPr/>
        </p:nvSpPr>
        <p:spPr>
          <a:xfrm>
            <a:off x="140625" y="81400"/>
            <a:ext cx="110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4"/>
              </a:rPr>
              <a:t>https://www.cdc.gov/nchs/data/nhsr/nhsr112.pdf</a:t>
            </a:r>
            <a:endParaRPr sz="4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5"/>
              </a:rPr>
              <a:t>https://www.sciencedaily.com/releases/2016/10/161004081548.htm</a:t>
            </a:r>
            <a:endParaRPr sz="4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6"/>
              </a:rPr>
              <a:t>https://moderngentlemen.net/exercise-statistics/</a:t>
            </a:r>
            <a:endParaRPr sz="4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8"/>
          <p:cNvSpPr txBox="1"/>
          <p:nvPr>
            <p:ph type="title"/>
          </p:nvPr>
        </p:nvSpPr>
        <p:spPr>
          <a:xfrm>
            <a:off x="1297500" y="9240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1314" name="Google Shape;1314;p38"/>
          <p:cNvSpPr txBox="1"/>
          <p:nvPr/>
        </p:nvSpPr>
        <p:spPr>
          <a:xfrm>
            <a:off x="1297500" y="220265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ym Sport Business Plan by Slidesgo">
  <a:themeElements>
    <a:clrScheme name="Simple Light">
      <a:dk1>
        <a:srgbClr val="0C343D"/>
      </a:dk1>
      <a:lt1>
        <a:srgbClr val="76A5AF"/>
      </a:lt1>
      <a:dk2>
        <a:srgbClr val="F94C3C"/>
      </a:dk2>
      <a:lt2>
        <a:srgbClr val="FFFFFF"/>
      </a:lt2>
      <a:accent1>
        <a:srgbClr val="0C343D"/>
      </a:accent1>
      <a:accent2>
        <a:srgbClr val="76A5AF"/>
      </a:accent2>
      <a:accent3>
        <a:srgbClr val="F94C3C"/>
      </a:accent3>
      <a:accent4>
        <a:srgbClr val="FFFFFF"/>
      </a:accent4>
      <a:accent5>
        <a:srgbClr val="0C343D"/>
      </a:accent5>
      <a:accent6>
        <a:srgbClr val="F94C3C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